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2" r:id="rId6"/>
    <p:sldId id="263" r:id="rId7"/>
    <p:sldId id="269" r:id="rId8"/>
    <p:sldId id="264" r:id="rId9"/>
    <p:sldId id="266" r:id="rId10"/>
    <p:sldId id="268" r:id="rId11"/>
    <p:sldId id="265" r:id="rId12"/>
    <p:sldId id="267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9" autoAdjust="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C4CD2-EA48-4FBD-8C9C-42C173587AC4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D9DAFC-2748-476E-BF21-25A0AF34EB7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4FAA118-BAE7-4527-951A-8B11AB154FB4}" type="parTrans" cxnId="{0F4F308D-BDAA-4B88-A57C-A75FFF147D6C}">
      <dgm:prSet/>
      <dgm:spPr/>
      <dgm:t>
        <a:bodyPr/>
        <a:lstStyle/>
        <a:p>
          <a:endParaRPr lang="en-US"/>
        </a:p>
      </dgm:t>
    </dgm:pt>
    <dgm:pt modelId="{B0265AD4-F809-4604-ADB8-F7665AB7728A}" type="sibTrans" cxnId="{0F4F308D-BDAA-4B88-A57C-A75FFF147D6C}">
      <dgm:prSet/>
      <dgm:spPr/>
      <dgm:t>
        <a:bodyPr/>
        <a:lstStyle/>
        <a:p>
          <a:endParaRPr lang="en-US"/>
        </a:p>
      </dgm:t>
    </dgm:pt>
    <dgm:pt modelId="{D77FFFA3-D943-4710-8BC3-94E4DB2AB86B}">
      <dgm:prSet phldrT="[Text]"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57CD03-3A4E-4223-AACE-F39E0CE4AE09}" type="parTrans" cxnId="{F61236BF-B344-42BC-BA4F-C13F0B2445FE}">
      <dgm:prSet/>
      <dgm:spPr/>
      <dgm:t>
        <a:bodyPr/>
        <a:lstStyle/>
        <a:p>
          <a:endParaRPr lang="en-US"/>
        </a:p>
      </dgm:t>
    </dgm:pt>
    <dgm:pt modelId="{FF01DDAA-B20C-4326-A7D0-B43D3D4A65AB}" type="sibTrans" cxnId="{F61236BF-B344-42BC-BA4F-C13F0B2445FE}">
      <dgm:prSet/>
      <dgm:spPr/>
      <dgm:t>
        <a:bodyPr/>
        <a:lstStyle/>
        <a:p>
          <a:endParaRPr lang="en-US"/>
        </a:p>
      </dgm:t>
    </dgm:pt>
    <dgm:pt modelId="{952B55F8-CE1C-4DE9-A7D8-9B3F9B2D96F6}">
      <dgm:prSet phldrT="[Text]"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শিক্ষকতা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20079-FA62-48AD-92DF-D1F6581DC7B0}" type="parTrans" cxnId="{52FF0993-DB13-4E3E-BAFF-632F68BE10D7}">
      <dgm:prSet/>
      <dgm:spPr/>
      <dgm:t>
        <a:bodyPr/>
        <a:lstStyle/>
        <a:p>
          <a:endParaRPr lang="en-US"/>
        </a:p>
      </dgm:t>
    </dgm:pt>
    <dgm:pt modelId="{D67C71C9-3963-442F-8594-247DFFABD451}" type="sibTrans" cxnId="{52FF0993-DB13-4E3E-BAFF-632F68BE10D7}">
      <dgm:prSet/>
      <dgm:spPr/>
      <dgm:t>
        <a:bodyPr/>
        <a:lstStyle/>
        <a:p>
          <a:endParaRPr lang="en-US"/>
        </a:p>
      </dgm:t>
    </dgm:pt>
    <dgm:pt modelId="{0038E8A2-78AF-476F-A83F-31668B406A96}">
      <dgm:prSet phldrT="[Text]"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BC951E-EE7D-4DDF-B234-BF7A1F7E6974}" type="parTrans" cxnId="{2C2082CA-4B13-4261-918B-94A26B8B4326}">
      <dgm:prSet/>
      <dgm:spPr/>
      <dgm:t>
        <a:bodyPr/>
        <a:lstStyle/>
        <a:p>
          <a:endParaRPr lang="en-US"/>
        </a:p>
      </dgm:t>
    </dgm:pt>
    <dgm:pt modelId="{18662C39-8712-44A0-959E-1C639DA8F24E}" type="sibTrans" cxnId="{2C2082CA-4B13-4261-918B-94A26B8B4326}">
      <dgm:prSet/>
      <dgm:spPr/>
      <dgm:t>
        <a:bodyPr/>
        <a:lstStyle/>
        <a:p>
          <a:endParaRPr lang="en-US"/>
        </a:p>
      </dgm:t>
    </dgm:pt>
    <dgm:pt modelId="{BDE63084-F116-4AF2-90AA-2E441DF1A0FD}">
      <dgm:prSet phldrT="[Text]"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6A8A98-2D8D-45C6-A7C7-2B824672E920}" type="parTrans" cxnId="{9DD16723-A7AC-421E-AD3F-BCFD4852D8D0}">
      <dgm:prSet/>
      <dgm:spPr/>
      <dgm:t>
        <a:bodyPr/>
        <a:lstStyle/>
        <a:p>
          <a:endParaRPr lang="en-US"/>
        </a:p>
      </dgm:t>
    </dgm:pt>
    <dgm:pt modelId="{3F13BC03-9488-4EB9-A02A-C26F50C44DD0}" type="sibTrans" cxnId="{9DD16723-A7AC-421E-AD3F-BCFD4852D8D0}">
      <dgm:prSet/>
      <dgm:spPr/>
      <dgm:t>
        <a:bodyPr/>
        <a:lstStyle/>
        <a:p>
          <a:endParaRPr lang="en-US"/>
        </a:p>
      </dgm:t>
    </dgm:pt>
    <dgm:pt modelId="{7F459ECE-D5F7-4EBA-BC61-4B76BD949C18}">
      <dgm:prSet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4710CE-8848-40E0-A5E5-74DF06E0E8FC}" type="parTrans" cxnId="{F43DF188-F551-4FD7-AE2D-741747796F65}">
      <dgm:prSet/>
      <dgm:spPr/>
      <dgm:t>
        <a:bodyPr/>
        <a:lstStyle/>
        <a:p>
          <a:endParaRPr lang="en-US"/>
        </a:p>
      </dgm:t>
    </dgm:pt>
    <dgm:pt modelId="{F9F29E10-487E-4C7B-BDA6-3F3220C27DA9}" type="sibTrans" cxnId="{F43DF188-F551-4FD7-AE2D-741747796F65}">
      <dgm:prSet/>
      <dgm:spPr/>
      <dgm:t>
        <a:bodyPr/>
        <a:lstStyle/>
        <a:p>
          <a:endParaRPr lang="en-US"/>
        </a:p>
      </dgm:t>
    </dgm:pt>
    <dgm:pt modelId="{C30DBE43-FD97-4EA2-9650-C2D505646137}">
      <dgm:prSet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5DC336-6D97-45C6-9708-A43072F03089}" type="parTrans" cxnId="{21F50976-B3E4-421D-A38E-82E0FE365CC4}">
      <dgm:prSet/>
      <dgm:spPr/>
      <dgm:t>
        <a:bodyPr/>
        <a:lstStyle/>
        <a:p>
          <a:endParaRPr lang="en-US"/>
        </a:p>
      </dgm:t>
    </dgm:pt>
    <dgm:pt modelId="{E7D97734-594D-416D-BC56-2367E38450E3}" type="sibTrans" cxnId="{21F50976-B3E4-421D-A38E-82E0FE365CC4}">
      <dgm:prSet/>
      <dgm:spPr/>
      <dgm:t>
        <a:bodyPr/>
        <a:lstStyle/>
        <a:p>
          <a:endParaRPr lang="en-US"/>
        </a:p>
      </dgm:t>
    </dgm:pt>
    <dgm:pt modelId="{9F5A271B-971B-4031-A5E6-86FC4A972AE8}">
      <dgm:prSet/>
      <dgm:spPr/>
      <dgm:t>
        <a:bodyPr/>
        <a:lstStyle/>
        <a:p>
          <a:r>
            <a:rPr lang="bn-IN" dirty="0" smtClean="0"/>
            <a:t>কিশলয়</a:t>
          </a:r>
        </a:p>
        <a:p>
          <a:r>
            <a:rPr lang="bn-IN" dirty="0" smtClean="0"/>
            <a:t>কর্ণপুট</a:t>
          </a:r>
          <a:endParaRPr lang="en-US" dirty="0"/>
        </a:p>
      </dgm:t>
    </dgm:pt>
    <dgm:pt modelId="{EEFCA816-1002-412D-894C-1FBB7CE43D56}" type="parTrans" cxnId="{65CA3E07-808D-48F6-9B72-8E7F90EDFF1F}">
      <dgm:prSet/>
      <dgm:spPr/>
      <dgm:t>
        <a:bodyPr/>
        <a:lstStyle/>
        <a:p>
          <a:endParaRPr lang="en-US"/>
        </a:p>
      </dgm:t>
    </dgm:pt>
    <dgm:pt modelId="{9A8573B0-4D06-4527-B255-30B6ABEAE6D6}" type="sibTrans" cxnId="{65CA3E07-808D-48F6-9B72-8E7F90EDFF1F}">
      <dgm:prSet/>
      <dgm:spPr/>
      <dgm:t>
        <a:bodyPr/>
        <a:lstStyle/>
        <a:p>
          <a:endParaRPr lang="en-US"/>
        </a:p>
      </dgm:t>
    </dgm:pt>
    <dgm:pt modelId="{B058F56B-D43D-428F-A3A7-6FD205822837}">
      <dgm:prSet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কবিশেখর,</a:t>
          </a:r>
        </a:p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ডি লিট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998B3E-2A6C-4633-AC94-5C883B66EAC0}" type="parTrans" cxnId="{137C3E61-5172-46DD-ABDC-D61C70BD92F2}">
      <dgm:prSet/>
      <dgm:spPr/>
      <dgm:t>
        <a:bodyPr/>
        <a:lstStyle/>
        <a:p>
          <a:endParaRPr lang="en-US"/>
        </a:p>
      </dgm:t>
    </dgm:pt>
    <dgm:pt modelId="{309CF0E6-48E6-436E-AC22-24539554232F}" type="sibTrans" cxnId="{137C3E61-5172-46DD-ABDC-D61C70BD92F2}">
      <dgm:prSet/>
      <dgm:spPr/>
      <dgm:t>
        <a:bodyPr/>
        <a:lstStyle/>
        <a:p>
          <a:endParaRPr lang="en-US"/>
        </a:p>
      </dgm:t>
    </dgm:pt>
    <dgm:pt modelId="{A3F8DE9C-0905-4B19-B0FC-9B5E27FF3C4E}">
      <dgm:prSet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১৯৬০ সাল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76255C-F718-4FF4-9A39-7939ED88F3C0}" type="parTrans" cxnId="{5B8F6BFA-0B7C-41D5-9249-5CF80DCB34A5}">
      <dgm:prSet/>
      <dgm:spPr/>
      <dgm:t>
        <a:bodyPr/>
        <a:lstStyle/>
        <a:p>
          <a:endParaRPr lang="en-US"/>
        </a:p>
      </dgm:t>
    </dgm:pt>
    <dgm:pt modelId="{7C8B3EF9-88F5-4CA6-B4A1-8506F76B4538}" type="sibTrans" cxnId="{5B8F6BFA-0B7C-41D5-9249-5CF80DCB34A5}">
      <dgm:prSet/>
      <dgm:spPr/>
      <dgm:t>
        <a:bodyPr/>
        <a:lstStyle/>
        <a:p>
          <a:endParaRPr lang="en-US"/>
        </a:p>
      </dgm:t>
    </dgm:pt>
    <dgm:pt modelId="{F32D2409-2F46-4307-9CFA-14706F56FD01}">
      <dgm:prSet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১৮৮২ সাল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98D28A-113B-4E54-ABB3-DE5AC9F6B08B}" type="parTrans" cxnId="{AADA8AB3-D16F-4F60-8317-A6F97D17415D}">
      <dgm:prSet/>
      <dgm:spPr/>
      <dgm:t>
        <a:bodyPr/>
        <a:lstStyle/>
        <a:p>
          <a:endParaRPr lang="en-US"/>
        </a:p>
      </dgm:t>
    </dgm:pt>
    <dgm:pt modelId="{C2887857-169F-4F4A-8156-DA1674ED5B2B}" type="sibTrans" cxnId="{AADA8AB3-D16F-4F60-8317-A6F97D17415D}">
      <dgm:prSet/>
      <dgm:spPr/>
      <dgm:t>
        <a:bodyPr/>
        <a:lstStyle/>
        <a:p>
          <a:endParaRPr lang="en-US"/>
        </a:p>
      </dgm:t>
    </dgm:pt>
    <dgm:pt modelId="{50D916D7-86D2-465E-9D54-E8581AD25981}" type="pres">
      <dgm:prSet presAssocID="{9BFC4CD2-EA48-4FBD-8C9C-42C173587A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CAB54-6195-4183-863F-66710353F5F1}" type="pres">
      <dgm:prSet presAssocID="{F7D9DAFC-2748-476E-BF21-25A0AF34EB79}" presName="centerShape" presStyleLbl="node0" presStyleIdx="0" presStyleCnt="1"/>
      <dgm:spPr/>
      <dgm:t>
        <a:bodyPr/>
        <a:lstStyle/>
        <a:p>
          <a:endParaRPr lang="en-US"/>
        </a:p>
      </dgm:t>
    </dgm:pt>
    <dgm:pt modelId="{1D95AAF1-5847-49E8-823B-D6DD4EB65B92}" type="pres">
      <dgm:prSet presAssocID="{B757CD03-3A4E-4223-AACE-F39E0CE4AE09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26B96CF9-3A10-4A56-86D9-0E41818F7BBB}" type="pres">
      <dgm:prSet presAssocID="{B757CD03-3A4E-4223-AACE-F39E0CE4AE09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1E4E1838-CCAF-4760-BA49-730556364888}" type="pres">
      <dgm:prSet presAssocID="{D77FFFA3-D943-4710-8BC3-94E4DB2AB86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97202-5854-4745-94AC-8C311D5452FC}" type="pres">
      <dgm:prSet presAssocID="{1298D28A-113B-4E54-ABB3-DE5AC9F6B08B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E5207CBD-D65E-4CC3-A2DC-205AF5DB508C}" type="pres">
      <dgm:prSet presAssocID="{1298D28A-113B-4E54-ABB3-DE5AC9F6B08B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67D01B8A-D47B-46A6-9550-042DC6EF8886}" type="pres">
      <dgm:prSet presAssocID="{F32D2409-2F46-4307-9CFA-14706F56FD01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EE5AA-7124-454F-9DB2-32C600060FAB}" type="pres">
      <dgm:prSet presAssocID="{AB5DC336-6D97-45C6-9708-A43072F03089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62BF569A-1577-4E74-9370-6225AD745944}" type="pres">
      <dgm:prSet presAssocID="{AB5DC336-6D97-45C6-9708-A43072F03089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A83668BB-BFDD-4EC8-A6CC-2256CF2B8E5E}" type="pres">
      <dgm:prSet presAssocID="{C30DBE43-FD97-4EA2-9650-C2D505646137}" presName="node" presStyleLbl="node1" presStyleIdx="2" presStyleCnt="10" custRadScaleRad="95874" custRadScaleInc="206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F4C27-A8D6-416F-927D-9A4D690CB65E}" type="pres">
      <dgm:prSet presAssocID="{31F20079-FA62-48AD-92DF-D1F6581DC7B0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3392693B-A98F-4694-868F-6531EAE8BB22}" type="pres">
      <dgm:prSet presAssocID="{31F20079-FA62-48AD-92DF-D1F6581DC7B0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DB964E6B-E29E-427B-B2C8-EC7E65F59863}" type="pres">
      <dgm:prSet presAssocID="{952B55F8-CE1C-4DE9-A7D8-9B3F9B2D96F6}" presName="node" presStyleLbl="node1" presStyleIdx="3" presStyleCnt="10" custScaleX="122838" custRadScaleRad="97737" custRadScaleInc="-186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B099F-56EC-459B-BE44-C019800E5368}" type="pres">
      <dgm:prSet presAssocID="{00BC951E-EE7D-4DDF-B234-BF7A1F7E6974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01A483F5-98A9-4E23-AA6F-13FBE5E2D4E5}" type="pres">
      <dgm:prSet presAssocID="{00BC951E-EE7D-4DDF-B234-BF7A1F7E6974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980FA37A-1365-4798-B91C-EF7F26E2F512}" type="pres">
      <dgm:prSet presAssocID="{0038E8A2-78AF-476F-A83F-31668B406A96}" presName="node" presStyleLbl="node1" presStyleIdx="4" presStyleCnt="10" custRadScaleRad="95207" custRadScaleInc="-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CE761-B161-4E71-97D6-3CF069BBD4EB}" type="pres">
      <dgm:prSet presAssocID="{EEFCA816-1002-412D-894C-1FBB7CE43D56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82D7B7A4-65A0-4CFA-94A5-986961980FC4}" type="pres">
      <dgm:prSet presAssocID="{EEFCA816-1002-412D-894C-1FBB7CE43D56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32988EB9-1EE5-41CF-AB96-AD4624F6155C}" type="pres">
      <dgm:prSet presAssocID="{9F5A271B-971B-4031-A5E6-86FC4A972AE8}" presName="node" presStyleLbl="node1" presStyleIdx="5" presStyleCnt="10" custRadScaleRad="93565" custRadScaleInc="-1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A591D-266C-4CE1-BC42-63E9C2690C01}" type="pres">
      <dgm:prSet presAssocID="{024710CE-8848-40E0-A5E5-74DF06E0E8FC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C761FA1A-A4CE-49CD-98F6-00C52504EFF8}" type="pres">
      <dgm:prSet presAssocID="{024710CE-8848-40E0-A5E5-74DF06E0E8FC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7F185442-B2D8-4BDD-B6EF-1EDA87A87E0B}" type="pres">
      <dgm:prSet presAssocID="{7F459ECE-D5F7-4EBA-BC61-4B76BD949C18}" presName="node" presStyleLbl="node1" presStyleIdx="6" presStyleCnt="10" custRadScaleRad="94761" custRadScaleInc="-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C1528-952F-44A3-AC40-8931DEAD8605}" type="pres">
      <dgm:prSet presAssocID="{23998B3E-2A6C-4633-AC94-5C883B66EAC0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AF59F0E0-75EC-4035-A042-3C3444029329}" type="pres">
      <dgm:prSet presAssocID="{23998B3E-2A6C-4633-AC94-5C883B66EAC0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1C33A324-FD3F-4A77-B837-1870ADE3C400}" type="pres">
      <dgm:prSet presAssocID="{B058F56B-D43D-428F-A3A7-6FD205822837}" presName="node" presStyleLbl="node1" presStyleIdx="7" presStyleCnt="10" custScaleX="125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B5EC7-0885-4E19-8EB0-61DCEF8CCD17}" type="pres">
      <dgm:prSet presAssocID="{C76A8A98-2D8D-45C6-A7C7-2B824672E920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5E16D291-5379-40FC-A6E4-9DA2911E5D9C}" type="pres">
      <dgm:prSet presAssocID="{C76A8A98-2D8D-45C6-A7C7-2B824672E920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AF4CD7B6-5BD5-400A-8272-43863C5B2A7B}" type="pres">
      <dgm:prSet presAssocID="{BDE63084-F116-4AF2-90AA-2E441DF1A0F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786BA-3C31-4DBE-8F17-3F0707558414}" type="pres">
      <dgm:prSet presAssocID="{3D76255C-F718-4FF4-9A39-7939ED88F3C0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831092EB-8707-4B81-B615-A55E8785882D}" type="pres">
      <dgm:prSet presAssocID="{3D76255C-F718-4FF4-9A39-7939ED88F3C0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EFAAFFF7-2C7E-443A-ACE3-0C8A72226312}" type="pres">
      <dgm:prSet presAssocID="{A3F8DE9C-0905-4B19-B0FC-9B5E27FF3C4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B763E7-1CF5-458A-A21A-4E678AF6540D}" type="presOf" srcId="{1298D28A-113B-4E54-ABB3-DE5AC9F6B08B}" destId="{34697202-5854-4745-94AC-8C311D5452FC}" srcOrd="0" destOrd="0" presId="urn:microsoft.com/office/officeart/2005/8/layout/radial5"/>
    <dgm:cxn modelId="{DE41E2EE-4486-4889-8EFE-2E29014B0F69}" type="presOf" srcId="{B058F56B-D43D-428F-A3A7-6FD205822837}" destId="{1C33A324-FD3F-4A77-B837-1870ADE3C400}" srcOrd="0" destOrd="0" presId="urn:microsoft.com/office/officeart/2005/8/layout/radial5"/>
    <dgm:cxn modelId="{3BBD9FFA-7E1E-4292-A776-C7392877630E}" type="presOf" srcId="{952B55F8-CE1C-4DE9-A7D8-9B3F9B2D96F6}" destId="{DB964E6B-E29E-427B-B2C8-EC7E65F59863}" srcOrd="0" destOrd="0" presId="urn:microsoft.com/office/officeart/2005/8/layout/radial5"/>
    <dgm:cxn modelId="{23A72363-C34B-48B4-9693-3CC15BBB9A05}" type="presOf" srcId="{AB5DC336-6D97-45C6-9708-A43072F03089}" destId="{5EBEE5AA-7124-454F-9DB2-32C600060FAB}" srcOrd="0" destOrd="0" presId="urn:microsoft.com/office/officeart/2005/8/layout/radial5"/>
    <dgm:cxn modelId="{A7504101-C86F-41D9-8BDF-3F57BBB73E29}" type="presOf" srcId="{1298D28A-113B-4E54-ABB3-DE5AC9F6B08B}" destId="{E5207CBD-D65E-4CC3-A2DC-205AF5DB508C}" srcOrd="1" destOrd="0" presId="urn:microsoft.com/office/officeart/2005/8/layout/radial5"/>
    <dgm:cxn modelId="{65CA3E07-808D-48F6-9B72-8E7F90EDFF1F}" srcId="{F7D9DAFC-2748-476E-BF21-25A0AF34EB79}" destId="{9F5A271B-971B-4031-A5E6-86FC4A972AE8}" srcOrd="5" destOrd="0" parTransId="{EEFCA816-1002-412D-894C-1FBB7CE43D56}" sibTransId="{9A8573B0-4D06-4527-B255-30B6ABEAE6D6}"/>
    <dgm:cxn modelId="{779E88DF-4A0A-45D0-B473-41D5127D21CB}" type="presOf" srcId="{7F459ECE-D5F7-4EBA-BC61-4B76BD949C18}" destId="{7F185442-B2D8-4BDD-B6EF-1EDA87A87E0B}" srcOrd="0" destOrd="0" presId="urn:microsoft.com/office/officeart/2005/8/layout/radial5"/>
    <dgm:cxn modelId="{F61236BF-B344-42BC-BA4F-C13F0B2445FE}" srcId="{F7D9DAFC-2748-476E-BF21-25A0AF34EB79}" destId="{D77FFFA3-D943-4710-8BC3-94E4DB2AB86B}" srcOrd="0" destOrd="0" parTransId="{B757CD03-3A4E-4223-AACE-F39E0CE4AE09}" sibTransId="{FF01DDAA-B20C-4326-A7D0-B43D3D4A65AB}"/>
    <dgm:cxn modelId="{6409C131-EFFA-4CE7-8073-659BC45DD9F5}" type="presOf" srcId="{00BC951E-EE7D-4DDF-B234-BF7A1F7E6974}" destId="{01A483F5-98A9-4E23-AA6F-13FBE5E2D4E5}" srcOrd="1" destOrd="0" presId="urn:microsoft.com/office/officeart/2005/8/layout/radial5"/>
    <dgm:cxn modelId="{ED2064A2-FC4A-4EB1-8149-F0C1D53D8329}" type="presOf" srcId="{3D76255C-F718-4FF4-9A39-7939ED88F3C0}" destId="{504786BA-3C31-4DBE-8F17-3F0707558414}" srcOrd="0" destOrd="0" presId="urn:microsoft.com/office/officeart/2005/8/layout/radial5"/>
    <dgm:cxn modelId="{26354FA3-DBAD-455A-922A-F627FD9BFABE}" type="presOf" srcId="{23998B3E-2A6C-4633-AC94-5C883B66EAC0}" destId="{E97C1528-952F-44A3-AC40-8931DEAD8605}" srcOrd="0" destOrd="0" presId="urn:microsoft.com/office/officeart/2005/8/layout/radial5"/>
    <dgm:cxn modelId="{024D4F07-F9A9-48CF-8B43-667D3D2C1CD5}" type="presOf" srcId="{AB5DC336-6D97-45C6-9708-A43072F03089}" destId="{62BF569A-1577-4E74-9370-6225AD745944}" srcOrd="1" destOrd="0" presId="urn:microsoft.com/office/officeart/2005/8/layout/radial5"/>
    <dgm:cxn modelId="{9510387F-0B83-494A-9C48-5B72FD4B6363}" type="presOf" srcId="{0038E8A2-78AF-476F-A83F-31668B406A96}" destId="{980FA37A-1365-4798-B91C-EF7F26E2F512}" srcOrd="0" destOrd="0" presId="urn:microsoft.com/office/officeart/2005/8/layout/radial5"/>
    <dgm:cxn modelId="{9E2B9814-B675-4E6D-B075-574D979F1556}" type="presOf" srcId="{F7D9DAFC-2748-476E-BF21-25A0AF34EB79}" destId="{245CAB54-6195-4183-863F-66710353F5F1}" srcOrd="0" destOrd="0" presId="urn:microsoft.com/office/officeart/2005/8/layout/radial5"/>
    <dgm:cxn modelId="{E4CF1F33-67CE-47F5-9D00-02DB39FB7DEF}" type="presOf" srcId="{B757CD03-3A4E-4223-AACE-F39E0CE4AE09}" destId="{26B96CF9-3A10-4A56-86D9-0E41818F7BBB}" srcOrd="1" destOrd="0" presId="urn:microsoft.com/office/officeart/2005/8/layout/radial5"/>
    <dgm:cxn modelId="{4DC09C9E-91F6-4212-BE10-41C7CA881492}" type="presOf" srcId="{C76A8A98-2D8D-45C6-A7C7-2B824672E920}" destId="{5E16D291-5379-40FC-A6E4-9DA2911E5D9C}" srcOrd="1" destOrd="0" presId="urn:microsoft.com/office/officeart/2005/8/layout/radial5"/>
    <dgm:cxn modelId="{0F4F308D-BDAA-4B88-A57C-A75FFF147D6C}" srcId="{9BFC4CD2-EA48-4FBD-8C9C-42C173587AC4}" destId="{F7D9DAFC-2748-476E-BF21-25A0AF34EB79}" srcOrd="0" destOrd="0" parTransId="{64FAA118-BAE7-4527-951A-8B11AB154FB4}" sibTransId="{B0265AD4-F809-4604-ADB8-F7665AB7728A}"/>
    <dgm:cxn modelId="{DFEFC2EA-5318-4B02-81CB-65A5285DC670}" type="presOf" srcId="{23998B3E-2A6C-4633-AC94-5C883B66EAC0}" destId="{AF59F0E0-75EC-4035-A042-3C3444029329}" srcOrd="1" destOrd="0" presId="urn:microsoft.com/office/officeart/2005/8/layout/radial5"/>
    <dgm:cxn modelId="{1FF3BD53-633C-4DCF-A845-5A52BED20B86}" type="presOf" srcId="{EEFCA816-1002-412D-894C-1FBB7CE43D56}" destId="{82D7B7A4-65A0-4CFA-94A5-986961980FC4}" srcOrd="1" destOrd="0" presId="urn:microsoft.com/office/officeart/2005/8/layout/radial5"/>
    <dgm:cxn modelId="{D9BDCDEF-04E8-4646-A2D0-5E0ADFB86DBD}" type="presOf" srcId="{024710CE-8848-40E0-A5E5-74DF06E0E8FC}" destId="{C761FA1A-A4CE-49CD-98F6-00C52504EFF8}" srcOrd="1" destOrd="0" presId="urn:microsoft.com/office/officeart/2005/8/layout/radial5"/>
    <dgm:cxn modelId="{2C2082CA-4B13-4261-918B-94A26B8B4326}" srcId="{F7D9DAFC-2748-476E-BF21-25A0AF34EB79}" destId="{0038E8A2-78AF-476F-A83F-31668B406A96}" srcOrd="4" destOrd="0" parTransId="{00BC951E-EE7D-4DDF-B234-BF7A1F7E6974}" sibTransId="{18662C39-8712-44A0-959E-1C639DA8F24E}"/>
    <dgm:cxn modelId="{9DBCE574-EAAA-491B-B8DB-F3F8FF55410B}" type="presOf" srcId="{31F20079-FA62-48AD-92DF-D1F6581DC7B0}" destId="{3392693B-A98F-4694-868F-6531EAE8BB22}" srcOrd="1" destOrd="0" presId="urn:microsoft.com/office/officeart/2005/8/layout/radial5"/>
    <dgm:cxn modelId="{68E5E9F4-6544-410E-A621-2AB4D7E6B873}" type="presOf" srcId="{9BFC4CD2-EA48-4FBD-8C9C-42C173587AC4}" destId="{50D916D7-86D2-465E-9D54-E8581AD25981}" srcOrd="0" destOrd="0" presId="urn:microsoft.com/office/officeart/2005/8/layout/radial5"/>
    <dgm:cxn modelId="{320899FC-0120-4A98-92A7-965C81802813}" type="presOf" srcId="{D77FFFA3-D943-4710-8BC3-94E4DB2AB86B}" destId="{1E4E1838-CCAF-4760-BA49-730556364888}" srcOrd="0" destOrd="0" presId="urn:microsoft.com/office/officeart/2005/8/layout/radial5"/>
    <dgm:cxn modelId="{60C91D5F-8225-4731-A736-E39EAD23DDF7}" type="presOf" srcId="{C30DBE43-FD97-4EA2-9650-C2D505646137}" destId="{A83668BB-BFDD-4EC8-A6CC-2256CF2B8E5E}" srcOrd="0" destOrd="0" presId="urn:microsoft.com/office/officeart/2005/8/layout/radial5"/>
    <dgm:cxn modelId="{C56B187E-ACA9-4175-A704-643B092FF7D7}" type="presOf" srcId="{C76A8A98-2D8D-45C6-A7C7-2B824672E920}" destId="{DA7B5EC7-0885-4E19-8EB0-61DCEF8CCD17}" srcOrd="0" destOrd="0" presId="urn:microsoft.com/office/officeart/2005/8/layout/radial5"/>
    <dgm:cxn modelId="{9DD16723-A7AC-421E-AD3F-BCFD4852D8D0}" srcId="{F7D9DAFC-2748-476E-BF21-25A0AF34EB79}" destId="{BDE63084-F116-4AF2-90AA-2E441DF1A0FD}" srcOrd="8" destOrd="0" parTransId="{C76A8A98-2D8D-45C6-A7C7-2B824672E920}" sibTransId="{3F13BC03-9488-4EB9-A02A-C26F50C44DD0}"/>
    <dgm:cxn modelId="{401E5F9D-D568-40F8-9434-11F35048EBA6}" type="presOf" srcId="{9F5A271B-971B-4031-A5E6-86FC4A972AE8}" destId="{32988EB9-1EE5-41CF-AB96-AD4624F6155C}" srcOrd="0" destOrd="0" presId="urn:microsoft.com/office/officeart/2005/8/layout/radial5"/>
    <dgm:cxn modelId="{52FF0993-DB13-4E3E-BAFF-632F68BE10D7}" srcId="{F7D9DAFC-2748-476E-BF21-25A0AF34EB79}" destId="{952B55F8-CE1C-4DE9-A7D8-9B3F9B2D96F6}" srcOrd="3" destOrd="0" parTransId="{31F20079-FA62-48AD-92DF-D1F6581DC7B0}" sibTransId="{D67C71C9-3963-442F-8594-247DFFABD451}"/>
    <dgm:cxn modelId="{B2BB1864-AD4B-4F99-B00D-5A0D2D98F199}" type="presOf" srcId="{F32D2409-2F46-4307-9CFA-14706F56FD01}" destId="{67D01B8A-D47B-46A6-9550-042DC6EF8886}" srcOrd="0" destOrd="0" presId="urn:microsoft.com/office/officeart/2005/8/layout/radial5"/>
    <dgm:cxn modelId="{D09544C4-8B84-4D0C-8C44-A6EA14DE718D}" type="presOf" srcId="{BDE63084-F116-4AF2-90AA-2E441DF1A0FD}" destId="{AF4CD7B6-5BD5-400A-8272-43863C5B2A7B}" srcOrd="0" destOrd="0" presId="urn:microsoft.com/office/officeart/2005/8/layout/radial5"/>
    <dgm:cxn modelId="{21F50976-B3E4-421D-A38E-82E0FE365CC4}" srcId="{F7D9DAFC-2748-476E-BF21-25A0AF34EB79}" destId="{C30DBE43-FD97-4EA2-9650-C2D505646137}" srcOrd="2" destOrd="0" parTransId="{AB5DC336-6D97-45C6-9708-A43072F03089}" sibTransId="{E7D97734-594D-416D-BC56-2367E38450E3}"/>
    <dgm:cxn modelId="{137C3E61-5172-46DD-ABDC-D61C70BD92F2}" srcId="{F7D9DAFC-2748-476E-BF21-25A0AF34EB79}" destId="{B058F56B-D43D-428F-A3A7-6FD205822837}" srcOrd="7" destOrd="0" parTransId="{23998B3E-2A6C-4633-AC94-5C883B66EAC0}" sibTransId="{309CF0E6-48E6-436E-AC22-24539554232F}"/>
    <dgm:cxn modelId="{E03D1276-FF52-4BAA-B243-85EE051643ED}" type="presOf" srcId="{00BC951E-EE7D-4DDF-B234-BF7A1F7E6974}" destId="{366B099F-56EC-459B-BE44-C019800E5368}" srcOrd="0" destOrd="0" presId="urn:microsoft.com/office/officeart/2005/8/layout/radial5"/>
    <dgm:cxn modelId="{B149B596-13E3-48C4-96D1-EE96C4CD44E1}" type="presOf" srcId="{3D76255C-F718-4FF4-9A39-7939ED88F3C0}" destId="{831092EB-8707-4B81-B615-A55E8785882D}" srcOrd="1" destOrd="0" presId="urn:microsoft.com/office/officeart/2005/8/layout/radial5"/>
    <dgm:cxn modelId="{4EBE4821-CB24-4161-B4B3-BEBC47E83E9C}" type="presOf" srcId="{B757CD03-3A4E-4223-AACE-F39E0CE4AE09}" destId="{1D95AAF1-5847-49E8-823B-D6DD4EB65B92}" srcOrd="0" destOrd="0" presId="urn:microsoft.com/office/officeart/2005/8/layout/radial5"/>
    <dgm:cxn modelId="{25224CF7-FF27-48E7-9B3A-3320EACE388B}" type="presOf" srcId="{A3F8DE9C-0905-4B19-B0FC-9B5E27FF3C4E}" destId="{EFAAFFF7-2C7E-443A-ACE3-0C8A72226312}" srcOrd="0" destOrd="0" presId="urn:microsoft.com/office/officeart/2005/8/layout/radial5"/>
    <dgm:cxn modelId="{5D5C75D1-864A-4D4F-9361-F5021012F67C}" type="presOf" srcId="{024710CE-8848-40E0-A5E5-74DF06E0E8FC}" destId="{064A591D-266C-4CE1-BC42-63E9C2690C01}" srcOrd="0" destOrd="0" presId="urn:microsoft.com/office/officeart/2005/8/layout/radial5"/>
    <dgm:cxn modelId="{F43DF188-F551-4FD7-AE2D-741747796F65}" srcId="{F7D9DAFC-2748-476E-BF21-25A0AF34EB79}" destId="{7F459ECE-D5F7-4EBA-BC61-4B76BD949C18}" srcOrd="6" destOrd="0" parTransId="{024710CE-8848-40E0-A5E5-74DF06E0E8FC}" sibTransId="{F9F29E10-487E-4C7B-BDA6-3F3220C27DA9}"/>
    <dgm:cxn modelId="{5B8F6BFA-0B7C-41D5-9249-5CF80DCB34A5}" srcId="{F7D9DAFC-2748-476E-BF21-25A0AF34EB79}" destId="{A3F8DE9C-0905-4B19-B0FC-9B5E27FF3C4E}" srcOrd="9" destOrd="0" parTransId="{3D76255C-F718-4FF4-9A39-7939ED88F3C0}" sibTransId="{7C8B3EF9-88F5-4CA6-B4A1-8506F76B4538}"/>
    <dgm:cxn modelId="{AADA8AB3-D16F-4F60-8317-A6F97D17415D}" srcId="{F7D9DAFC-2748-476E-BF21-25A0AF34EB79}" destId="{F32D2409-2F46-4307-9CFA-14706F56FD01}" srcOrd="1" destOrd="0" parTransId="{1298D28A-113B-4E54-ABB3-DE5AC9F6B08B}" sibTransId="{C2887857-169F-4F4A-8156-DA1674ED5B2B}"/>
    <dgm:cxn modelId="{7EB2071A-8034-4F21-8656-66A6B81920C9}" type="presOf" srcId="{31F20079-FA62-48AD-92DF-D1F6581DC7B0}" destId="{CECF4C27-A8D6-416F-927D-9A4D690CB65E}" srcOrd="0" destOrd="0" presId="urn:microsoft.com/office/officeart/2005/8/layout/radial5"/>
    <dgm:cxn modelId="{6CE865EB-DCF3-498B-A1FC-603BD06870FA}" type="presOf" srcId="{EEFCA816-1002-412D-894C-1FBB7CE43D56}" destId="{36ACE761-B161-4E71-97D6-3CF069BBD4EB}" srcOrd="0" destOrd="0" presId="urn:microsoft.com/office/officeart/2005/8/layout/radial5"/>
    <dgm:cxn modelId="{99FB8859-D011-424D-B95B-2DEF10667510}" type="presParOf" srcId="{50D916D7-86D2-465E-9D54-E8581AD25981}" destId="{245CAB54-6195-4183-863F-66710353F5F1}" srcOrd="0" destOrd="0" presId="urn:microsoft.com/office/officeart/2005/8/layout/radial5"/>
    <dgm:cxn modelId="{3E0D0FE1-52E2-4A74-8AC9-83AE443A202E}" type="presParOf" srcId="{50D916D7-86D2-465E-9D54-E8581AD25981}" destId="{1D95AAF1-5847-49E8-823B-D6DD4EB65B92}" srcOrd="1" destOrd="0" presId="urn:microsoft.com/office/officeart/2005/8/layout/radial5"/>
    <dgm:cxn modelId="{26270F7C-51DE-49E6-8EFB-2EFAB13B84BB}" type="presParOf" srcId="{1D95AAF1-5847-49E8-823B-D6DD4EB65B92}" destId="{26B96CF9-3A10-4A56-86D9-0E41818F7BBB}" srcOrd="0" destOrd="0" presId="urn:microsoft.com/office/officeart/2005/8/layout/radial5"/>
    <dgm:cxn modelId="{D0FCC79A-D11D-48D0-A5BE-87A4AB53CD96}" type="presParOf" srcId="{50D916D7-86D2-465E-9D54-E8581AD25981}" destId="{1E4E1838-CCAF-4760-BA49-730556364888}" srcOrd="2" destOrd="0" presId="urn:microsoft.com/office/officeart/2005/8/layout/radial5"/>
    <dgm:cxn modelId="{B91DF914-4AF9-45CD-B05C-4D6C1FDF74CA}" type="presParOf" srcId="{50D916D7-86D2-465E-9D54-E8581AD25981}" destId="{34697202-5854-4745-94AC-8C311D5452FC}" srcOrd="3" destOrd="0" presId="urn:microsoft.com/office/officeart/2005/8/layout/radial5"/>
    <dgm:cxn modelId="{E8256B25-9649-4D3F-97C3-2B569517A506}" type="presParOf" srcId="{34697202-5854-4745-94AC-8C311D5452FC}" destId="{E5207CBD-D65E-4CC3-A2DC-205AF5DB508C}" srcOrd="0" destOrd="0" presId="urn:microsoft.com/office/officeart/2005/8/layout/radial5"/>
    <dgm:cxn modelId="{7C893762-619F-4FC4-94CA-BDCB67DD8753}" type="presParOf" srcId="{50D916D7-86D2-465E-9D54-E8581AD25981}" destId="{67D01B8A-D47B-46A6-9550-042DC6EF8886}" srcOrd="4" destOrd="0" presId="urn:microsoft.com/office/officeart/2005/8/layout/radial5"/>
    <dgm:cxn modelId="{C9D87F8E-783D-462F-9ED4-B9D9CF7032A6}" type="presParOf" srcId="{50D916D7-86D2-465E-9D54-E8581AD25981}" destId="{5EBEE5AA-7124-454F-9DB2-32C600060FAB}" srcOrd="5" destOrd="0" presId="urn:microsoft.com/office/officeart/2005/8/layout/radial5"/>
    <dgm:cxn modelId="{D2370EB6-1E40-4756-89D7-CCF192286902}" type="presParOf" srcId="{5EBEE5AA-7124-454F-9DB2-32C600060FAB}" destId="{62BF569A-1577-4E74-9370-6225AD745944}" srcOrd="0" destOrd="0" presId="urn:microsoft.com/office/officeart/2005/8/layout/radial5"/>
    <dgm:cxn modelId="{C77E09D4-05EC-4603-8BD7-E0EDF2F9516F}" type="presParOf" srcId="{50D916D7-86D2-465E-9D54-E8581AD25981}" destId="{A83668BB-BFDD-4EC8-A6CC-2256CF2B8E5E}" srcOrd="6" destOrd="0" presId="urn:microsoft.com/office/officeart/2005/8/layout/radial5"/>
    <dgm:cxn modelId="{BA582FED-B09E-4962-9AB4-39F80A0C9E40}" type="presParOf" srcId="{50D916D7-86D2-465E-9D54-E8581AD25981}" destId="{CECF4C27-A8D6-416F-927D-9A4D690CB65E}" srcOrd="7" destOrd="0" presId="urn:microsoft.com/office/officeart/2005/8/layout/radial5"/>
    <dgm:cxn modelId="{B8624A43-886F-4324-A71C-B104DE796475}" type="presParOf" srcId="{CECF4C27-A8D6-416F-927D-9A4D690CB65E}" destId="{3392693B-A98F-4694-868F-6531EAE8BB22}" srcOrd="0" destOrd="0" presId="urn:microsoft.com/office/officeart/2005/8/layout/radial5"/>
    <dgm:cxn modelId="{AFB0B45A-7DEA-4DC9-A1CA-21966E92AD15}" type="presParOf" srcId="{50D916D7-86D2-465E-9D54-E8581AD25981}" destId="{DB964E6B-E29E-427B-B2C8-EC7E65F59863}" srcOrd="8" destOrd="0" presId="urn:microsoft.com/office/officeart/2005/8/layout/radial5"/>
    <dgm:cxn modelId="{2A1CACCF-CD26-4AD9-BB66-95240488F76B}" type="presParOf" srcId="{50D916D7-86D2-465E-9D54-E8581AD25981}" destId="{366B099F-56EC-459B-BE44-C019800E5368}" srcOrd="9" destOrd="0" presId="urn:microsoft.com/office/officeart/2005/8/layout/radial5"/>
    <dgm:cxn modelId="{3C96B7B4-1DB7-4FE1-87DC-71C606B51322}" type="presParOf" srcId="{366B099F-56EC-459B-BE44-C019800E5368}" destId="{01A483F5-98A9-4E23-AA6F-13FBE5E2D4E5}" srcOrd="0" destOrd="0" presId="urn:microsoft.com/office/officeart/2005/8/layout/radial5"/>
    <dgm:cxn modelId="{27556F9C-1161-4494-9A74-FCE5B92EE50E}" type="presParOf" srcId="{50D916D7-86D2-465E-9D54-E8581AD25981}" destId="{980FA37A-1365-4798-B91C-EF7F26E2F512}" srcOrd="10" destOrd="0" presId="urn:microsoft.com/office/officeart/2005/8/layout/radial5"/>
    <dgm:cxn modelId="{1C93EDE6-44AF-40FA-B207-CA1A3294EC6E}" type="presParOf" srcId="{50D916D7-86D2-465E-9D54-E8581AD25981}" destId="{36ACE761-B161-4E71-97D6-3CF069BBD4EB}" srcOrd="11" destOrd="0" presId="urn:microsoft.com/office/officeart/2005/8/layout/radial5"/>
    <dgm:cxn modelId="{76994FAC-90AB-4631-9931-9047394FCE0D}" type="presParOf" srcId="{36ACE761-B161-4E71-97D6-3CF069BBD4EB}" destId="{82D7B7A4-65A0-4CFA-94A5-986961980FC4}" srcOrd="0" destOrd="0" presId="urn:microsoft.com/office/officeart/2005/8/layout/radial5"/>
    <dgm:cxn modelId="{B99A58EA-BE1E-4DB6-95D2-9812758F3670}" type="presParOf" srcId="{50D916D7-86D2-465E-9D54-E8581AD25981}" destId="{32988EB9-1EE5-41CF-AB96-AD4624F6155C}" srcOrd="12" destOrd="0" presId="urn:microsoft.com/office/officeart/2005/8/layout/radial5"/>
    <dgm:cxn modelId="{6C6CEE0D-386D-45AD-AE9D-71CE4502F714}" type="presParOf" srcId="{50D916D7-86D2-465E-9D54-E8581AD25981}" destId="{064A591D-266C-4CE1-BC42-63E9C2690C01}" srcOrd="13" destOrd="0" presId="urn:microsoft.com/office/officeart/2005/8/layout/radial5"/>
    <dgm:cxn modelId="{2D54D439-1D2B-419F-9118-354C72610A3D}" type="presParOf" srcId="{064A591D-266C-4CE1-BC42-63E9C2690C01}" destId="{C761FA1A-A4CE-49CD-98F6-00C52504EFF8}" srcOrd="0" destOrd="0" presId="urn:microsoft.com/office/officeart/2005/8/layout/radial5"/>
    <dgm:cxn modelId="{3152F90B-70B5-4FD4-9588-27691FDF6604}" type="presParOf" srcId="{50D916D7-86D2-465E-9D54-E8581AD25981}" destId="{7F185442-B2D8-4BDD-B6EF-1EDA87A87E0B}" srcOrd="14" destOrd="0" presId="urn:microsoft.com/office/officeart/2005/8/layout/radial5"/>
    <dgm:cxn modelId="{6E53D0E7-4BA9-4BD7-AD8F-B1DA1FD6DDC3}" type="presParOf" srcId="{50D916D7-86D2-465E-9D54-E8581AD25981}" destId="{E97C1528-952F-44A3-AC40-8931DEAD8605}" srcOrd="15" destOrd="0" presId="urn:microsoft.com/office/officeart/2005/8/layout/radial5"/>
    <dgm:cxn modelId="{7330DE8B-0154-4547-8A99-CCFF7ABADF05}" type="presParOf" srcId="{E97C1528-952F-44A3-AC40-8931DEAD8605}" destId="{AF59F0E0-75EC-4035-A042-3C3444029329}" srcOrd="0" destOrd="0" presId="urn:microsoft.com/office/officeart/2005/8/layout/radial5"/>
    <dgm:cxn modelId="{48A9BB98-D4BD-46E6-8300-17B1363B2195}" type="presParOf" srcId="{50D916D7-86D2-465E-9D54-E8581AD25981}" destId="{1C33A324-FD3F-4A77-B837-1870ADE3C400}" srcOrd="16" destOrd="0" presId="urn:microsoft.com/office/officeart/2005/8/layout/radial5"/>
    <dgm:cxn modelId="{D6B80633-DA9C-4171-8519-A40997916039}" type="presParOf" srcId="{50D916D7-86D2-465E-9D54-E8581AD25981}" destId="{DA7B5EC7-0885-4E19-8EB0-61DCEF8CCD17}" srcOrd="17" destOrd="0" presId="urn:microsoft.com/office/officeart/2005/8/layout/radial5"/>
    <dgm:cxn modelId="{B947AA42-964B-487D-A908-9104540027C7}" type="presParOf" srcId="{DA7B5EC7-0885-4E19-8EB0-61DCEF8CCD17}" destId="{5E16D291-5379-40FC-A6E4-9DA2911E5D9C}" srcOrd="0" destOrd="0" presId="urn:microsoft.com/office/officeart/2005/8/layout/radial5"/>
    <dgm:cxn modelId="{403E34D2-C395-49A7-A859-D2FCA9D2393C}" type="presParOf" srcId="{50D916D7-86D2-465E-9D54-E8581AD25981}" destId="{AF4CD7B6-5BD5-400A-8272-43863C5B2A7B}" srcOrd="18" destOrd="0" presId="urn:microsoft.com/office/officeart/2005/8/layout/radial5"/>
    <dgm:cxn modelId="{7AAE5B37-D7E7-4931-9E43-804BD8478965}" type="presParOf" srcId="{50D916D7-86D2-465E-9D54-E8581AD25981}" destId="{504786BA-3C31-4DBE-8F17-3F0707558414}" srcOrd="19" destOrd="0" presId="urn:microsoft.com/office/officeart/2005/8/layout/radial5"/>
    <dgm:cxn modelId="{526EFC92-67AC-4F18-902A-008BC46F44B0}" type="presParOf" srcId="{504786BA-3C31-4DBE-8F17-3F0707558414}" destId="{831092EB-8707-4B81-B615-A55E8785882D}" srcOrd="0" destOrd="0" presId="urn:microsoft.com/office/officeart/2005/8/layout/radial5"/>
    <dgm:cxn modelId="{EDF646E7-293F-4AFC-B5D4-ADB0E940388D}" type="presParOf" srcId="{50D916D7-86D2-465E-9D54-E8581AD25981}" destId="{EFAAFFF7-2C7E-443A-ACE3-0C8A72226312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CAB54-6195-4183-863F-66710353F5F1}">
      <dsp:nvSpPr>
        <dsp:cNvPr id="0" name=""/>
        <dsp:cNvSpPr/>
      </dsp:nvSpPr>
      <dsp:spPr>
        <a:xfrm>
          <a:off x="3575890" y="2214018"/>
          <a:ext cx="990629" cy="9906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720964" y="2359092"/>
        <a:ext cx="700481" cy="700481"/>
      </dsp:txXfrm>
    </dsp:sp>
    <dsp:sp modelId="{1D95AAF1-5847-49E8-823B-D6DD4EB65B92}">
      <dsp:nvSpPr>
        <dsp:cNvPr id="0" name=""/>
        <dsp:cNvSpPr/>
      </dsp:nvSpPr>
      <dsp:spPr>
        <a:xfrm rot="16200000">
          <a:off x="3760815" y="1425323"/>
          <a:ext cx="620780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827002" y="1579759"/>
        <a:ext cx="488407" cy="264747"/>
      </dsp:txXfrm>
    </dsp:sp>
    <dsp:sp modelId="{1E4E1838-CCAF-4760-BA49-730556364888}">
      <dsp:nvSpPr>
        <dsp:cNvPr id="0" name=""/>
        <dsp:cNvSpPr/>
      </dsp:nvSpPr>
      <dsp:spPr>
        <a:xfrm>
          <a:off x="3552092" y="4510"/>
          <a:ext cx="1038225" cy="10382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4137" y="156555"/>
        <a:ext cx="734135" cy="734135"/>
      </dsp:txXfrm>
    </dsp:sp>
    <dsp:sp modelId="{34697202-5854-4745-94AC-8C311D5452FC}">
      <dsp:nvSpPr>
        <dsp:cNvPr id="0" name=""/>
        <dsp:cNvSpPr/>
      </dsp:nvSpPr>
      <dsp:spPr>
        <a:xfrm rot="18360000">
          <a:off x="4385858" y="1628412"/>
          <a:ext cx="620780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413141" y="1770207"/>
        <a:ext cx="488407" cy="264747"/>
      </dsp:txXfrm>
    </dsp:sp>
    <dsp:sp modelId="{67D01B8A-D47B-46A6-9550-042DC6EF8886}">
      <dsp:nvSpPr>
        <dsp:cNvPr id="0" name=""/>
        <dsp:cNvSpPr/>
      </dsp:nvSpPr>
      <dsp:spPr>
        <a:xfrm>
          <a:off x="4836820" y="421944"/>
          <a:ext cx="1038225" cy="10382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১৮৮২ সাল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8865" y="573989"/>
        <a:ext cx="734135" cy="734135"/>
      </dsp:txXfrm>
    </dsp:sp>
    <dsp:sp modelId="{5EBEE5AA-7124-454F-9DB2-32C600060FAB}">
      <dsp:nvSpPr>
        <dsp:cNvPr id="0" name=""/>
        <dsp:cNvSpPr/>
      </dsp:nvSpPr>
      <dsp:spPr>
        <a:xfrm rot="1155492">
          <a:off x="4747304" y="2825016"/>
          <a:ext cx="572983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51008" y="2891435"/>
        <a:ext cx="440610" cy="264747"/>
      </dsp:txXfrm>
    </dsp:sp>
    <dsp:sp modelId="{A83668BB-BFDD-4EC8-A6CC-2256CF2B8E5E}">
      <dsp:nvSpPr>
        <dsp:cNvPr id="0" name=""/>
        <dsp:cNvSpPr/>
      </dsp:nvSpPr>
      <dsp:spPr>
        <a:xfrm>
          <a:off x="5530358" y="2881380"/>
          <a:ext cx="1038225" cy="10382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82403" y="3033425"/>
        <a:ext cx="734135" cy="734135"/>
      </dsp:txXfrm>
    </dsp:sp>
    <dsp:sp modelId="{CECF4C27-A8D6-416F-927D-9A4D690CB65E}">
      <dsp:nvSpPr>
        <dsp:cNvPr id="0" name=""/>
        <dsp:cNvSpPr/>
      </dsp:nvSpPr>
      <dsp:spPr>
        <a:xfrm rot="20670520">
          <a:off x="4753847" y="2224992"/>
          <a:ext cx="537703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56251" y="2330919"/>
        <a:ext cx="405330" cy="264747"/>
      </dsp:txXfrm>
    </dsp:sp>
    <dsp:sp modelId="{DB964E6B-E29E-427B-B2C8-EC7E65F59863}">
      <dsp:nvSpPr>
        <dsp:cNvPr id="0" name=""/>
        <dsp:cNvSpPr/>
      </dsp:nvSpPr>
      <dsp:spPr>
        <a:xfrm>
          <a:off x="5492177" y="1619644"/>
          <a:ext cx="1275334" cy="10382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শিক্ষকতা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8945" y="1771689"/>
        <a:ext cx="901798" cy="734135"/>
      </dsp:txXfrm>
    </dsp:sp>
    <dsp:sp modelId="{366B099F-56EC-459B-BE44-C019800E5368}">
      <dsp:nvSpPr>
        <dsp:cNvPr id="0" name=""/>
        <dsp:cNvSpPr/>
      </dsp:nvSpPr>
      <dsp:spPr>
        <a:xfrm rot="3196152">
          <a:off x="4394155" y="3300245"/>
          <a:ext cx="565256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420758" y="3335449"/>
        <a:ext cx="432883" cy="264747"/>
      </dsp:txXfrm>
    </dsp:sp>
    <dsp:sp modelId="{980FA37A-1365-4798-B91C-EF7F26E2F512}">
      <dsp:nvSpPr>
        <dsp:cNvPr id="0" name=""/>
        <dsp:cNvSpPr/>
      </dsp:nvSpPr>
      <dsp:spPr>
        <a:xfrm>
          <a:off x="4796617" y="3858006"/>
          <a:ext cx="1038225" cy="10382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48662" y="4010051"/>
        <a:ext cx="734135" cy="734135"/>
      </dsp:txXfrm>
    </dsp:sp>
    <dsp:sp modelId="{36ACE761-B161-4E71-97D6-3CF069BBD4EB}">
      <dsp:nvSpPr>
        <dsp:cNvPr id="0" name=""/>
        <dsp:cNvSpPr/>
      </dsp:nvSpPr>
      <dsp:spPr>
        <a:xfrm rot="5383109">
          <a:off x="3802977" y="3483870"/>
          <a:ext cx="546235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868838" y="3505933"/>
        <a:ext cx="413862" cy="264747"/>
      </dsp:txXfrm>
    </dsp:sp>
    <dsp:sp modelId="{32988EB9-1EE5-41CF-AB96-AD4624F6155C}">
      <dsp:nvSpPr>
        <dsp:cNvPr id="0" name=""/>
        <dsp:cNvSpPr/>
      </dsp:nvSpPr>
      <dsp:spPr>
        <a:xfrm>
          <a:off x="3562141" y="4235256"/>
          <a:ext cx="1038225" cy="10382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কিশলয়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কর্ণপুট</a:t>
          </a:r>
          <a:endParaRPr lang="en-US" sz="1600" kern="1200" dirty="0"/>
        </a:p>
      </dsp:txBody>
      <dsp:txXfrm>
        <a:off x="3714186" y="4387301"/>
        <a:ext cx="734135" cy="734135"/>
      </dsp:txXfrm>
    </dsp:sp>
    <dsp:sp modelId="{064A591D-266C-4CE1-BC42-63E9C2690C01}">
      <dsp:nvSpPr>
        <dsp:cNvPr id="0" name=""/>
        <dsp:cNvSpPr/>
      </dsp:nvSpPr>
      <dsp:spPr>
        <a:xfrm rot="7553768">
          <a:off x="3200239" y="3305150"/>
          <a:ext cx="560090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305232" y="3339783"/>
        <a:ext cx="427717" cy="264747"/>
      </dsp:txXfrm>
    </dsp:sp>
    <dsp:sp modelId="{7F185442-B2D8-4BDD-B6EF-1EDA87A87E0B}">
      <dsp:nvSpPr>
        <dsp:cNvPr id="0" name=""/>
        <dsp:cNvSpPr/>
      </dsp:nvSpPr>
      <dsp:spPr>
        <a:xfrm>
          <a:off x="2337710" y="3868061"/>
          <a:ext cx="1038225" cy="10382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9755" y="4020106"/>
        <a:ext cx="734135" cy="734135"/>
      </dsp:txXfrm>
    </dsp:sp>
    <dsp:sp modelId="{E97C1528-952F-44A3-AC40-8931DEAD8605}">
      <dsp:nvSpPr>
        <dsp:cNvPr id="0" name=""/>
        <dsp:cNvSpPr/>
      </dsp:nvSpPr>
      <dsp:spPr>
        <a:xfrm rot="9720000">
          <a:off x="2833492" y="2799977"/>
          <a:ext cx="559466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962626" y="2867773"/>
        <a:ext cx="427093" cy="264747"/>
      </dsp:txXfrm>
    </dsp:sp>
    <dsp:sp modelId="{1C33A324-FD3F-4A77-B837-1870ADE3C400}">
      <dsp:nvSpPr>
        <dsp:cNvPr id="0" name=""/>
        <dsp:cNvSpPr/>
      </dsp:nvSpPr>
      <dsp:spPr>
        <a:xfrm>
          <a:off x="1340393" y="2865642"/>
          <a:ext cx="1304155" cy="10382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কবিশেখর,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ডি লিট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31382" y="3017687"/>
        <a:ext cx="922177" cy="734135"/>
      </dsp:txXfrm>
    </dsp:sp>
    <dsp:sp modelId="{DA7B5EC7-0885-4E19-8EB0-61DCEF8CCD17}">
      <dsp:nvSpPr>
        <dsp:cNvPr id="0" name=""/>
        <dsp:cNvSpPr/>
      </dsp:nvSpPr>
      <dsp:spPr>
        <a:xfrm rot="11880000">
          <a:off x="2749474" y="2160106"/>
          <a:ext cx="620780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878608" y="2268808"/>
        <a:ext cx="488407" cy="264747"/>
      </dsp:txXfrm>
    </dsp:sp>
    <dsp:sp modelId="{AF4CD7B6-5BD5-400A-8272-43863C5B2A7B}">
      <dsp:nvSpPr>
        <dsp:cNvPr id="0" name=""/>
        <dsp:cNvSpPr/>
      </dsp:nvSpPr>
      <dsp:spPr>
        <a:xfrm>
          <a:off x="1473358" y="1514799"/>
          <a:ext cx="1038225" cy="10382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5403" y="1666844"/>
        <a:ext cx="734135" cy="734135"/>
      </dsp:txXfrm>
    </dsp:sp>
    <dsp:sp modelId="{504786BA-3C31-4DBE-8F17-3F0707558414}">
      <dsp:nvSpPr>
        <dsp:cNvPr id="0" name=""/>
        <dsp:cNvSpPr/>
      </dsp:nvSpPr>
      <dsp:spPr>
        <a:xfrm rot="14040000">
          <a:off x="3135772" y="1628412"/>
          <a:ext cx="620780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240862" y="1770207"/>
        <a:ext cx="488407" cy="264747"/>
      </dsp:txXfrm>
    </dsp:sp>
    <dsp:sp modelId="{EFAAFFF7-2C7E-443A-ACE3-0C8A72226312}">
      <dsp:nvSpPr>
        <dsp:cNvPr id="0" name=""/>
        <dsp:cNvSpPr/>
      </dsp:nvSpPr>
      <dsp:spPr>
        <a:xfrm>
          <a:off x="2267364" y="421944"/>
          <a:ext cx="1038225" cy="10382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১৯৬০ সাল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9409" y="573989"/>
        <a:ext cx="734135" cy="734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463C5-419C-4B71-B5E7-FC7E521ADEA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2BDA2-83DC-4930-B8C8-90C97D4A0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1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শিক্ষার্থীদের</a:t>
            </a:r>
            <a:r>
              <a:rPr lang="bn-IN" baseline="0" smtClean="0"/>
              <a:t> প্রশ্নের মাধ্যমে পাঠের নাম ঘোষনা করব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2BDA2-83DC-4930-B8C8-90C97D4A0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6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9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6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4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6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4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2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1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889C8-F1F6-4143-B4CD-012750EA0E5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5155-FA5C-41CE-8A0F-763B65C0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1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73074" y="129209"/>
            <a:ext cx="6331226" cy="6011877"/>
            <a:chOff x="3011004" y="159026"/>
            <a:chExt cx="6331226" cy="6011877"/>
          </a:xfrm>
        </p:grpSpPr>
        <p:sp>
          <p:nvSpPr>
            <p:cNvPr id="5" name="Rectangle 4"/>
            <p:cNvSpPr/>
            <p:nvPr/>
          </p:nvSpPr>
          <p:spPr>
            <a:xfrm>
              <a:off x="3011004" y="159026"/>
              <a:ext cx="6331226" cy="12822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004" y="1441315"/>
              <a:ext cx="6331226" cy="472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9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40" y="109329"/>
            <a:ext cx="8169964" cy="457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0627" y="5267739"/>
            <a:ext cx="7156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দস্যুর মতো তুষ্ট না হয়ে লুণ্ঠিত সম্পদে,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জাঁকিয়া বসেছে মুঘল সিংহ দিল্লীর মসনদে।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2"/>
          <a:stretch/>
        </p:blipFill>
        <p:spPr>
          <a:xfrm>
            <a:off x="3124928" y="0"/>
            <a:ext cx="6022805" cy="4581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4174" y="4999381"/>
            <a:ext cx="8309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প্রজারঞ্জনে বাবর দিয়াছে মন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হিন্দুর_হৃদি জিনিবার লাগি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করিতেছে সুশাসন,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14" y="401938"/>
            <a:ext cx="5798769" cy="4309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5270" y="5208104"/>
            <a:ext cx="8716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হেনকালে এক মত্ত হস্তী------------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 একটা শিশু রাজপথে রহিল ধুলায় পড়ি----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সহসা একটা বিদেশী পুরুষ ভিড় ঠেলে যায় ছুটি।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157" y="725557"/>
            <a:ext cx="6370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53" y="1833553"/>
            <a:ext cx="3931920" cy="2950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0565" y="5128591"/>
            <a:ext cx="9114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 বাবরের মহানুভবতা সম্পর্কে লিখ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6" y="210378"/>
            <a:ext cx="5149761" cy="399511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05061" y="220317"/>
            <a:ext cx="6072810" cy="3948111"/>
            <a:chOff x="4363277" y="399221"/>
            <a:chExt cx="7828723" cy="39481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277" y="399221"/>
              <a:ext cx="3644348" cy="394811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625" y="399221"/>
              <a:ext cx="4184375" cy="394811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26165" y="4651513"/>
            <a:ext cx="465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 মানুষের সেবা করছে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3722" y="4731026"/>
            <a:ext cx="5983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পড়ে যাওয়া শিশুটাকে উদ্ধার করল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2"/>
          <a:stretch/>
        </p:blipFill>
        <p:spPr>
          <a:xfrm>
            <a:off x="2053051" y="250134"/>
            <a:ext cx="8562975" cy="4629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7113" y="5029200"/>
            <a:ext cx="819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ঘুর্ণিঝড়ের পর উদ্ধার কার্য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03245" y="109330"/>
            <a:ext cx="5923722" cy="22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6068" y="-252996"/>
            <a:ext cx="3512729" cy="4237382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2209" y="4661452"/>
            <a:ext cx="9959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মহৎ আদর্শে  অনুপ্রাণিত হয়ে কিভাবে মানবিক মূল্যবোধ সম্পর্কে সচেতন হবে বিশ্লেষণ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6017" y="655983"/>
            <a:ext cx="2415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443" y="2266122"/>
            <a:ext cx="8593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প্রশ্নঃ ভারতে মুঘল সম্রাজ্যের প্রতিষ্ঠাতা কে?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প্রশ্নঃ পানিপথ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প্রশ্নঃ বাবুরের মহত্ত্ব কবিতায় ফুটে উঠেছে বাবুরের-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00" y="1222511"/>
            <a:ext cx="4918929" cy="2760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6417366" y="1222512"/>
            <a:ext cx="5101072" cy="2760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00" y="4112893"/>
            <a:ext cx="4918929" cy="3047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4193" y="388299"/>
            <a:ext cx="4880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66" y="4112893"/>
            <a:ext cx="5101072" cy="30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697" y="616017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মহত্ব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কালিদাস রায়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097" y="847023"/>
            <a:ext cx="81960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কবিতা পাঠ করে শিক্ষার্থীরা কবির পরিচিতি সম্পর্কে বলতে পারবে;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 বাবুরের মহানুভবতা সম্পর্কে লিখতে পারবে;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মহৎ আদর্শে অনুপ্রাণিত হয়ে কিভাবে মানবিক মূল্যবোধ সম্পর্কে সচেতন হবে তা বিশ্লেষণ করতে পারবে।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8008" y="1053548"/>
            <a:ext cx="8010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মিনিট কবি পরিচিতি টা পড়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35684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94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5CAB54-6195-4183-863F-66710353F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45CAB54-6195-4183-863F-66710353F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45CAB54-6195-4183-863F-66710353F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245CAB54-6195-4183-863F-66710353F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5AAF1-5847-49E8-823B-D6DD4EB65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D95AAF1-5847-49E8-823B-D6DD4EB65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D95AAF1-5847-49E8-823B-D6DD4EB65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D95AAF1-5847-49E8-823B-D6DD4EB65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4E1838-CCAF-4760-BA49-730556364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E4E1838-CCAF-4760-BA49-730556364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E4E1838-CCAF-4760-BA49-730556364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E4E1838-CCAF-4760-BA49-730556364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697202-5854-4745-94AC-8C311D54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4697202-5854-4745-94AC-8C311D54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4697202-5854-4745-94AC-8C311D54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4697202-5854-4745-94AC-8C311D54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01B8A-D47B-46A6-9550-042DC6EF8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7D01B8A-D47B-46A6-9550-042DC6EF8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7D01B8A-D47B-46A6-9550-042DC6EF8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7D01B8A-D47B-46A6-9550-042DC6EF8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BEE5AA-7124-454F-9DB2-32C60006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EBEE5AA-7124-454F-9DB2-32C60006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5EBEE5AA-7124-454F-9DB2-32C60006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5EBEE5AA-7124-454F-9DB2-32C600060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3668BB-BFDD-4EC8-A6CC-2256CF2B8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83668BB-BFDD-4EC8-A6CC-2256CF2B8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83668BB-BFDD-4EC8-A6CC-2256CF2B8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83668BB-BFDD-4EC8-A6CC-2256CF2B8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F4C27-A8D6-416F-927D-9A4D690CB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ECF4C27-A8D6-416F-927D-9A4D690CB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ECF4C27-A8D6-416F-927D-9A4D690CB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CECF4C27-A8D6-416F-927D-9A4D690CB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964E6B-E29E-427B-B2C8-EC7E65F59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B964E6B-E29E-427B-B2C8-EC7E65F59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DB964E6B-E29E-427B-B2C8-EC7E65F59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DB964E6B-E29E-427B-B2C8-EC7E65F59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6B099F-56EC-459B-BE44-C019800E5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66B099F-56EC-459B-BE44-C019800E5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66B099F-56EC-459B-BE44-C019800E5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366B099F-56EC-459B-BE44-C019800E5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0FA37A-1365-4798-B91C-EF7F26E2F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80FA37A-1365-4798-B91C-EF7F26E2F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80FA37A-1365-4798-B91C-EF7F26E2F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80FA37A-1365-4798-B91C-EF7F26E2F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ACE761-B161-4E71-97D6-3CF069BBD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6ACE761-B161-4E71-97D6-3CF069BBD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36ACE761-B161-4E71-97D6-3CF069BBD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36ACE761-B161-4E71-97D6-3CF069BBD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88EB9-1EE5-41CF-AB96-AD4624F61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32988EB9-1EE5-41CF-AB96-AD4624F61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32988EB9-1EE5-41CF-AB96-AD4624F61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32988EB9-1EE5-41CF-AB96-AD4624F61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A591D-266C-4CE1-BC42-63E9C269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064A591D-266C-4CE1-BC42-63E9C269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064A591D-266C-4CE1-BC42-63E9C269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064A591D-266C-4CE1-BC42-63E9C2690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185442-B2D8-4BDD-B6EF-1EDA87A87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F185442-B2D8-4BDD-B6EF-1EDA87A87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F185442-B2D8-4BDD-B6EF-1EDA87A87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7F185442-B2D8-4BDD-B6EF-1EDA87A87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7C1528-952F-44A3-AC40-8931DEAD8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97C1528-952F-44A3-AC40-8931DEAD8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E97C1528-952F-44A3-AC40-8931DEAD8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E97C1528-952F-44A3-AC40-8931DEAD8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3A324-FD3F-4A77-B837-1870ADE3C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C33A324-FD3F-4A77-B837-1870ADE3C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1C33A324-FD3F-4A77-B837-1870ADE3C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1C33A324-FD3F-4A77-B837-1870ADE3C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7B5EC7-0885-4E19-8EB0-61DCEF8C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DA7B5EC7-0885-4E19-8EB0-61DCEF8C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A7B5EC7-0885-4E19-8EB0-61DCEF8C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DA7B5EC7-0885-4E19-8EB0-61DCEF8CC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4CD7B6-5BD5-400A-8272-43863C5B2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AF4CD7B6-5BD5-400A-8272-43863C5B2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AF4CD7B6-5BD5-400A-8272-43863C5B2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AF4CD7B6-5BD5-400A-8272-43863C5B2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4786BA-3C31-4DBE-8F17-3F0707558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504786BA-3C31-4DBE-8F17-3F0707558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504786BA-3C31-4DBE-8F17-3F0707558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504786BA-3C31-4DBE-8F17-3F0707558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AAFFF7-2C7E-443A-ACE3-0C8A72226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EFAAFFF7-2C7E-443A-ACE3-0C8A72226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EFAAFFF7-2C7E-443A-ACE3-0C8A72226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EFAAFFF7-2C7E-443A-ACE3-0C8A72226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3011557" y="89453"/>
            <a:ext cx="6887817" cy="196794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8"/>
          <a:stretch/>
        </p:blipFill>
        <p:spPr>
          <a:xfrm rot="5400000">
            <a:off x="4244007" y="1275526"/>
            <a:ext cx="4422914" cy="62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48" y="202872"/>
            <a:ext cx="5941081" cy="4548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3"/>
          <a:stretch/>
        </p:blipFill>
        <p:spPr>
          <a:xfrm>
            <a:off x="566531" y="202873"/>
            <a:ext cx="3857046" cy="45480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1217" y="5247860"/>
            <a:ext cx="91340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 বাদশাহ লোদি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পানিপথ হত । দখল করিয়া দিল্লীর শাহীগদি,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7"/>
          <a:stretch/>
        </p:blipFill>
        <p:spPr>
          <a:xfrm>
            <a:off x="785191" y="656637"/>
            <a:ext cx="3769252" cy="4253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10" y="654956"/>
            <a:ext cx="4194520" cy="4254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6418" y="5659542"/>
            <a:ext cx="8132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সিংহেরো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পতন হইল বীর  বাবরের করে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198</Words>
  <Application>Microsoft Office PowerPoint</Application>
  <PresentationFormat>Widescreen</PresentationFormat>
  <Paragraphs>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Computer</dc:creator>
  <cp:lastModifiedBy>Ms Computer</cp:lastModifiedBy>
  <cp:revision>33</cp:revision>
  <dcterms:created xsi:type="dcterms:W3CDTF">2018-10-20T05:43:18Z</dcterms:created>
  <dcterms:modified xsi:type="dcterms:W3CDTF">2019-03-07T12:11:57Z</dcterms:modified>
</cp:coreProperties>
</file>